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8045-A339-4F96-B169-1DE3A72C3196}" type="datetimeFigureOut">
              <a:rPr lang="bg-BG" smtClean="0"/>
              <a:pPr/>
              <a:t>14.3.2010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CE57-AD01-49AD-900D-1FEA9FDDEE7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34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500594" cy="5429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74" y="6488668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МАРТ 2010 г.</a:t>
            </a:r>
            <a:endParaRPr lang="bg-BG" dirty="0"/>
          </a:p>
        </p:txBody>
      </p:sp>
      <p:pic>
        <p:nvPicPr>
          <p:cNvPr id="9" name="Picture 8" descr="не се стр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0"/>
            <a:ext cx="4571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BEAUTY AND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THE  BEAST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03674"/>
            <a:ext cx="4397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- 1 -</a:t>
            </a:r>
            <a:endParaRPr lang="bg-BG" dirty="0"/>
          </a:p>
        </p:txBody>
      </p:sp>
      <p:pic>
        <p:nvPicPr>
          <p:cNvPr id="5" name="Picture 4" descr="beauty_and_the_beast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5072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5143512"/>
            <a:ext cx="4628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- 14 -</a:t>
            </a:r>
            <a:endParaRPr lang="bg-BG" dirty="0"/>
          </a:p>
        </p:txBody>
      </p:sp>
      <p:pic>
        <p:nvPicPr>
          <p:cNvPr id="7" name="Picture 6" descr="Untitl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2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52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4929198"/>
            <a:ext cx="4628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</a:t>
            </a:r>
            <a:r>
              <a:rPr lang="en-US" dirty="0" smtClean="0"/>
              <a:t> </a:t>
            </a:r>
            <a:r>
              <a:rPr lang="en-US" dirty="0" smtClean="0"/>
              <a:t>……</a:t>
            </a:r>
            <a:r>
              <a:rPr lang="bg-BG" dirty="0" smtClean="0"/>
              <a:t>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</a:t>
            </a:r>
            <a:endParaRPr lang="bg-BG" dirty="0" smtClean="0"/>
          </a:p>
          <a:p>
            <a:r>
              <a:rPr lang="bg-BG" dirty="0" smtClean="0"/>
              <a:t>............................................................................</a:t>
            </a:r>
            <a:endParaRPr lang="bg-BG" dirty="0" smtClean="0"/>
          </a:p>
          <a:p>
            <a:r>
              <a:rPr lang="bg-BG" dirty="0" smtClean="0"/>
              <a:t>.............................................................................</a:t>
            </a:r>
            <a:endParaRPr lang="bg-BG" dirty="0" smtClean="0"/>
          </a:p>
          <a:p>
            <a:r>
              <a:rPr lang="bg-BG" dirty="0" smtClean="0"/>
              <a:t>.............................................................................</a:t>
            </a:r>
            <a:endParaRPr lang="bg-BG" dirty="0" smtClean="0"/>
          </a:p>
          <a:p>
            <a:r>
              <a:rPr lang="bg-BG" dirty="0"/>
              <a:t> </a:t>
            </a:r>
            <a:r>
              <a:rPr lang="bg-BG" dirty="0" smtClean="0"/>
              <a:t>                             - 2 -</a:t>
            </a:r>
            <a:endParaRPr lang="bg-BG" dirty="0"/>
          </a:p>
        </p:txBody>
      </p:sp>
      <p:pic>
        <p:nvPicPr>
          <p:cNvPr id="6" name="Picture 5" descr="_5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00562" cy="4500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49676"/>
            <a:ext cx="44550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………………………………………………    - 13 -</a:t>
            </a:r>
            <a:endParaRPr lang="bg-BG" dirty="0" smtClean="0"/>
          </a:p>
          <a:p>
            <a:r>
              <a:rPr lang="bg-BG" dirty="0"/>
              <a:t> </a:t>
            </a:r>
            <a:r>
              <a:rPr lang="bg-BG" dirty="0" smtClean="0"/>
              <a:t>                                 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500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86322"/>
            <a:ext cx="4339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      - 3 - </a:t>
            </a:r>
            <a:endParaRPr lang="bg-BG" dirty="0"/>
          </a:p>
        </p:txBody>
      </p:sp>
      <p:pic>
        <p:nvPicPr>
          <p:cNvPr id="6" name="Picture 5" descr="_4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4786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4643446"/>
            <a:ext cx="4685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- 12 -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7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43576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80672"/>
            <a:ext cx="4397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- 5 -</a:t>
            </a:r>
            <a:endParaRPr lang="bg-BG" dirty="0"/>
          </a:p>
        </p:txBody>
      </p:sp>
      <p:pic>
        <p:nvPicPr>
          <p:cNvPr id="6" name="Picture 5" descr="_57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0"/>
            <a:ext cx="4643438" cy="4714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786322"/>
            <a:ext cx="48013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    - 10 -</a:t>
            </a:r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6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71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462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  - 11 -</a:t>
            </a:r>
            <a:endParaRPr lang="bg-BG" dirty="0"/>
          </a:p>
        </p:txBody>
      </p:sp>
      <p:pic>
        <p:nvPicPr>
          <p:cNvPr id="6" name="Picture 5" descr="rose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0"/>
            <a:ext cx="4143372" cy="5072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5103674"/>
            <a:ext cx="4224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- 4 -</a:t>
            </a:r>
            <a:endParaRPr lang="bg-B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4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4714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4549676"/>
            <a:ext cx="47436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- 6 -</a:t>
            </a:r>
            <a:endParaRPr lang="bg-BG" dirty="0"/>
          </a:p>
        </p:txBody>
      </p:sp>
      <p:pic>
        <p:nvPicPr>
          <p:cNvPr id="6" name="Picture 5" descr="_6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5643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57826"/>
            <a:ext cx="47436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  - 9 -</a:t>
            </a:r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549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43578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- 7 -</a:t>
            </a:r>
            <a:endParaRPr lang="bg-BG" dirty="0"/>
          </a:p>
        </p:txBody>
      </p:sp>
      <p:pic>
        <p:nvPicPr>
          <p:cNvPr id="7" name="Picture 6" descr="_48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643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5357826"/>
            <a:ext cx="451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 smtClean="0"/>
              <a:t>...........................................................................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- 8 -</a:t>
            </a:r>
            <a:endParaRPr lang="bg-B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140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smk</dc:creator>
  <cp:lastModifiedBy>smk</cp:lastModifiedBy>
  <cp:revision>5</cp:revision>
  <dcterms:created xsi:type="dcterms:W3CDTF">2010-03-13T10:42:19Z</dcterms:created>
  <dcterms:modified xsi:type="dcterms:W3CDTF">2010-03-14T07:48:20Z</dcterms:modified>
</cp:coreProperties>
</file>